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5" r:id="rId5"/>
  </p:sldIdLst>
  <p:sldSz cx="9144000" cy="6858000" type="screen4x3"/>
  <p:notesSz cx="7315200" cy="96012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5908"/>
    <a:srgbClr val="9D4B07"/>
    <a:srgbClr val="303C18"/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6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7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2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3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5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8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0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1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0312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02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5207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72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9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1142CD8-2C7A-4ED4-87CF-7B00C5E4A091}" type="datetime1">
              <a:rPr lang="bg-BG" smtClean="0"/>
              <a:pPr lvl="0"/>
              <a:t>26.10.2023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2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2489214"/>
            <a:ext cx="7128792" cy="2893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ЦЯЛОСТНА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ДЪЛГОГОДИШНА 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и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ПОЛЗОТВОРНА  РАБОТА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ПОЛЗА НА УЧЕНИЦИТЕ </a:t>
            </a:r>
            <a:endParaRPr lang="bg-BG" sz="2800" b="1" kern="0" dirty="0" smtClean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СУ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КАТЯ ГРУДЕВА ИВАНОВА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93" y="3719115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819783" y="6266469"/>
            <a:ext cx="117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01.11.2023г</a:t>
            </a: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.</a:t>
            </a:r>
            <a:endParaRPr lang="bg-BG" sz="2400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219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393" y="5172661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2489214"/>
            <a:ext cx="7128792" cy="2893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ЦЯЛОСТНА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ДЪЛГОГОДИШНА 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и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ПОЛЗОТВОРНА  РАБОТА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ПОЛЗА НА УЧЕНИЦИТЕ </a:t>
            </a:r>
            <a:endParaRPr lang="bg-BG" sz="2800" b="1" kern="0" dirty="0" smtClean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СУ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БЛАГОВЕСТИНА  ХРИСТОВА ВАСИЛЕВА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93" y="3719115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819783" y="6266469"/>
            <a:ext cx="117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01.11.2023г</a:t>
            </a: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.</a:t>
            </a:r>
            <a:endParaRPr lang="bg-BG" sz="2400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5722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019" y="5161922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2246" y="2489214"/>
            <a:ext cx="7128792" cy="2893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ЦЯЛОСТНА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ДЪЛГОГОДИШНА 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и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ПОЛЗОТВОРНА  РАБОТА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ПОЛЗА НА УЧЕНИЦИТЕ </a:t>
            </a:r>
            <a:endParaRPr lang="bg-BG" sz="2800" b="1" kern="0" dirty="0" smtClean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СУ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ВЕЛИНА ДОБРЕВА ЛЮБЕНОВА- ЙОТОВСКА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93" y="3719115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819783" y="6266469"/>
            <a:ext cx="117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01.11.2023г</a:t>
            </a: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.</a:t>
            </a:r>
            <a:endParaRPr lang="bg-BG" sz="2400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58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254" y="5161922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2489214"/>
            <a:ext cx="7128792" cy="2893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ЦЯЛОСТНА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ДЪЛГОГОДИШНА 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и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ПОЛЗОТВОРНА  РАБОТА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ПОЛЗА НА УЧЕНИЦИТЕ </a:t>
            </a:r>
            <a:endParaRPr lang="bg-BG" sz="2800" b="1" kern="0" dirty="0" smtClean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СУ </a:t>
            </a: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АЛБЕНА ЕЛЕНКОВА ВАСИЛЕВА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93" y="3719115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819783" y="6266469"/>
            <a:ext cx="117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01.11.2023г</a:t>
            </a: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.</a:t>
            </a:r>
            <a:endParaRPr lang="bg-BG" sz="2400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8528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2435</TotalTime>
  <Words>193</Words>
  <Application>Microsoft Office PowerPoint</Application>
  <PresentationFormat>On-screen Show (4:3)</PresentationFormat>
  <Paragraphs>56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Фасети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Videnova</dc:creator>
  <cp:lastModifiedBy>Videnova</cp:lastModifiedBy>
  <cp:revision>86</cp:revision>
  <cp:lastPrinted>2023-08-10T06:20:00Z</cp:lastPrinted>
  <dcterms:created xsi:type="dcterms:W3CDTF">2023-08-04T10:16:33Z</dcterms:created>
  <dcterms:modified xsi:type="dcterms:W3CDTF">2023-10-26T12:43:40Z</dcterms:modified>
</cp:coreProperties>
</file>